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9" r:id="rId3"/>
    <p:sldId id="306" r:id="rId4"/>
    <p:sldId id="307" r:id="rId5"/>
    <p:sldId id="313" r:id="rId6"/>
    <p:sldId id="315" r:id="rId7"/>
    <p:sldId id="275" r:id="rId8"/>
    <p:sldId id="301" r:id="rId9"/>
    <p:sldId id="311" r:id="rId10"/>
    <p:sldId id="312" r:id="rId11"/>
    <p:sldId id="308" r:id="rId12"/>
    <p:sldId id="314" r:id="rId13"/>
    <p:sldId id="309" r:id="rId14"/>
    <p:sldId id="31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6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4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4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09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77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08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2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8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21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4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FA687-4ADC-498B-8A60-B4A73B12332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0C90C-328B-4EAF-B632-EAF0FD2FD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77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3711922_77-p-osennii-fon-dlya-prezentatsii-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6306" y="51411"/>
            <a:ext cx="1123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  <a:cs typeface="Microsoft Tai Le" panose="020B0502040204020203" pitchFamily="34" charset="0"/>
              </a:rPr>
              <a:t>МУНИЦИПАЛЬНОЕ ДОШКОЛЬНОЕ ОБРАЗОВАТЕЛЬНОЕ БЮДЖЕТНОЕ 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  <a:cs typeface="Microsoft Tai Le" panose="020B0502040204020203" pitchFamily="34" charset="0"/>
              </a:rPr>
              <a:t>УЧРЕЖДЕНИЕ «МУРИНСКИЙ 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  <a:cs typeface="Microsoft Tai Le" panose="020B0502040204020203" pitchFamily="34" charset="0"/>
              </a:rPr>
              <a:t>ДСКВ №3» </a:t>
            </a:r>
            <a:endParaRPr lang="ru-RU" sz="1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  <a:cs typeface="Microsoft Tai Le" panose="020B0502040204020203" pitchFamily="34" charset="0"/>
            </a:endParaRPr>
          </a:p>
          <a:p>
            <a:pPr algn="ctr"/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  <a:cs typeface="Microsoft Tai Le" panose="020B0502040204020203" pitchFamily="34" charset="0"/>
              </a:rPr>
              <a:t>(МДОБУ «</a:t>
            </a:r>
            <a:r>
              <a:rPr lang="ru-RU" sz="1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  <a:cs typeface="Microsoft Tai Le" panose="020B0502040204020203" pitchFamily="34" charset="0"/>
              </a:rPr>
              <a:t>Муринский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  <a:cs typeface="Microsoft Tai Le" panose="020B0502040204020203" pitchFamily="34" charset="0"/>
              </a:rPr>
              <a:t> ДСКВ №3»)</a:t>
            </a: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  <a:cs typeface="Microsoft Tai Le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7158" y="6114197"/>
            <a:ext cx="3548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МУРИНО</a:t>
            </a:r>
          </a:p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2021 год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900" y="1486998"/>
            <a:ext cx="61781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ru-RU" sz="4800" b="1" spc="50" dirty="0" smtClean="0">
                <a:ln w="0"/>
                <a:solidFill>
                  <a:srgbClr val="14619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  </a:t>
            </a:r>
          </a:p>
          <a:p>
            <a:pPr lvl="0" algn="ctr" defTabSz="457200"/>
            <a:r>
              <a:rPr lang="ru-RU" sz="4800" b="1" spc="50" dirty="0">
                <a:ln w="0"/>
                <a:solidFill>
                  <a:srgbClr val="14619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 </a:t>
            </a:r>
            <a:r>
              <a:rPr lang="ru-RU" sz="4800" b="1" spc="50" dirty="0" smtClean="0">
                <a:ln w="0"/>
                <a:solidFill>
                  <a:srgbClr val="14619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 </a:t>
            </a:r>
            <a:r>
              <a:rPr lang="ru-RU" sz="48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ИТОГОВЫЕ</a:t>
            </a:r>
            <a:r>
              <a:rPr lang="ru-RU" sz="48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/>
            </a:r>
            <a:br>
              <a:rPr lang="ru-RU" sz="48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</a:br>
            <a:r>
              <a:rPr lang="ru-RU" sz="48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   </a:t>
            </a:r>
            <a:r>
              <a:rPr lang="ru-RU" sz="48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МЕРОПРИЯТИЯ </a:t>
            </a:r>
            <a:endParaRPr lang="ru-RU" sz="4800" b="1" spc="50" dirty="0">
              <a:ln w="0"/>
              <a:solidFill>
                <a:schemeClr val="accent1">
                  <a:lumMod val="5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/>
            </a:endParaRPr>
          </a:p>
          <a:p>
            <a:pPr lvl="0" algn="ctr" defTabSz="457200"/>
            <a:r>
              <a:rPr lang="ru-RU" sz="48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   </a:t>
            </a:r>
            <a:r>
              <a:rPr lang="ru-RU" sz="32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ЗА</a:t>
            </a:r>
            <a:r>
              <a:rPr lang="ru-RU" sz="48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 СЕНТЯБРЬ </a:t>
            </a:r>
            <a:r>
              <a:rPr lang="ru-RU" sz="32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/>
              </a:rPr>
              <a:t>МЕСЯЦ</a:t>
            </a:r>
            <a:endParaRPr lang="ru-RU" sz="3200" b="1" spc="50" dirty="0">
              <a:ln w="0"/>
              <a:solidFill>
                <a:schemeClr val="accent1">
                  <a:lumMod val="5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/>
            </a:endParaRPr>
          </a:p>
        </p:txBody>
      </p:sp>
      <p:pic>
        <p:nvPicPr>
          <p:cNvPr id="1028" name="Picture 4" descr="Муринский ДСКВ №3 Отделение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45" y="1309511"/>
            <a:ext cx="4508808" cy="4508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902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02502" y="150693"/>
            <a:ext cx="605254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10 сентября в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группе «Морские звездочки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», с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целью закрепления знаний о правилах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безопасности,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прошло мероприятие: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«Безопасность собственной жизнедеятельности». Дети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приняли активное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участие в играх: «Опасные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предметы», «Юные пожарные», «Пожар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». Разыграли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мини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инсценировку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«Новый телефон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». Также ребята поучаствовали в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викторине «Что бы это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значило?»,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где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им нужно было объяснить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ситуацию по выбору.</a:t>
            </a:r>
          </a:p>
          <a:p>
            <a:pPr algn="ctr"/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Дети были жизнерадостными, активными участниками всех мероприятий, демонстрировали знания о правилах безопасности и поведении в различных ситуациях. Все игры прошли задорно и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жизнерадостно!</a:t>
            </a:r>
            <a:endParaRPr lang="ru-RU" sz="2400" dirty="0">
              <a:ln>
                <a:solidFill>
                  <a:schemeClr val="accent5">
                    <a:lumMod val="75000"/>
                  </a:schemeClr>
                </a:solidFill>
              </a:ln>
              <a:latin typeface="Bahnschrif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769" y="4094455"/>
            <a:ext cx="3364890" cy="252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42" y="637875"/>
            <a:ext cx="2392759" cy="319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11" y="150693"/>
            <a:ext cx="3017410" cy="2263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2" y="2471028"/>
            <a:ext cx="2910935" cy="218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6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6516" y="150693"/>
            <a:ext cx="112685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13 сентября в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группе «</a:t>
            </a:r>
            <a:r>
              <a:rPr lang="ru-RU" sz="2400" dirty="0" err="1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Осьминожки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»,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с целью закрепления знаний о правилах безопасного поведения при пожаре, дома, на детских площадках и на улице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города, прошло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познавательное развлечение «Знатоки безопасности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»,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 ходе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которого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проводились дидактические и словесные игры. Во время игры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- «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Что возьму я поиграть» дети демонстрировали знания о том, какими предметами в доме безопасно играть. В эстафете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- «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Окажи первую помощь» ребята демонстрировали не только знания об оказании первой помощи, но и о правильном наложении повязки на рану. Ребята поддерживали товарищей по команде, играли весело и задорно. 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9" y="3567013"/>
            <a:ext cx="6347460" cy="2964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3567013"/>
            <a:ext cx="5269006" cy="2964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503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6516" y="150693"/>
            <a:ext cx="112685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17 сентября в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группе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«Морские звёздочки» прошло развлечение «Золотая осень». Во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время проведения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мероприятия,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дети отгадывали на ощупь овощи и пробовали их на вкус с завязанными глазами, определяли по запаху, а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также участвовали в соревновании «Чья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команда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быстрее?», где ребятам нужно было рассадить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фрукты и овощи в саду и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огороде.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Дети собирали грибы и осенние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листья. Мероприятие прошло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весело и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увлекательно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125" y="4480243"/>
            <a:ext cx="2944920" cy="2208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566" y="4600366"/>
            <a:ext cx="2872417" cy="215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81" y="4579647"/>
            <a:ext cx="2832741" cy="212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704" y="2867253"/>
            <a:ext cx="2565960" cy="192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169" y="2828349"/>
            <a:ext cx="2669706" cy="2002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348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6516" y="150693"/>
            <a:ext cx="112685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8 сентября в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группе «</a:t>
            </a:r>
            <a:r>
              <a:rPr lang="ru-RU" sz="2400" dirty="0" err="1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Осьминожки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»,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с целью обогащения знаний и представлений детей о традициях и обрядах русского народа, а также подготовки к художественному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конкурсу,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прошла беседа «Традиции и обряды народов России». Ребята узнали об особенностях русского костюма, познакомились с составляющими как женского, так и мужского одеяния, узнали о значении узоров на одеждах. Ребята проявили необычайный интерес к данной теме, который в последствии проявился в их рисунках.</a:t>
            </a:r>
          </a:p>
        </p:txBody>
      </p:sp>
      <p:pic>
        <p:nvPicPr>
          <p:cNvPr id="6" name="Рисунок 5" descr="C:\Users\kammi\Downloads\IMG_20210929_1608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68" y="3259881"/>
            <a:ext cx="5159577" cy="2448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kammi\Downloads\IMG_20210929_1607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8" y="2979041"/>
            <a:ext cx="6213793" cy="3226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4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6516" y="150693"/>
            <a:ext cx="112685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17 сентября в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группе «</a:t>
            </a:r>
            <a:r>
              <a:rPr lang="ru-RU" sz="2400" dirty="0" err="1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Осьминожки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»,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с целью создания радостного настроения, закрепления навыков игры с элементами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соревнования,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прошло спортивно-познавательное развлечение «Осенняя эстафета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». В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ходе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развлечения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проводились подвижные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игры, в которых </a:t>
            </a:r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дети демонстрировали знания осенних примет, а также ловкость, скорость и чувство коллективной поддержки и заботы. Развлечение помогло детям поднять их соревновательный дух, умение действовать в команде, преодолевать трудности. Все участники получили заряд бодрости и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энергии!</a:t>
            </a:r>
            <a:endParaRPr lang="ru-RU" sz="2400" dirty="0">
              <a:ln>
                <a:solidFill>
                  <a:srgbClr val="0070C0"/>
                </a:solidFill>
              </a:ln>
              <a:latin typeface="Bahnschrift" panose="020B0502040204020203" pitchFamily="34" charset="0"/>
            </a:endParaRPr>
          </a:p>
        </p:txBody>
      </p:sp>
      <p:pic>
        <p:nvPicPr>
          <p:cNvPr id="8" name="Рисунок 7" descr="C:\Users\kammi\Downloads\IMG_20211001_1633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3140089"/>
            <a:ext cx="5208587" cy="235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kammi\Downloads\IMG_20211001_1626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7" y="3140089"/>
            <a:ext cx="5119687" cy="235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kammi\Downloads\IMG_20211001_1645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06" y="4623658"/>
            <a:ext cx="4954587" cy="223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4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1546" y="2647665"/>
            <a:ext cx="8488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ВНИМАНИЕ!!!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5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0295" y="123844"/>
            <a:ext cx="114314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1 сентября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 нашем саду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прошел праздник «Путешествие в страну Знаний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</a:t>
            </a:r>
            <a:endParaRPr lang="ru-RU" sz="2200" dirty="0">
              <a:ln>
                <a:solidFill>
                  <a:srgbClr val="0070C0"/>
                </a:solidFill>
              </a:ln>
              <a:latin typeface="Bahnschrift" panose="020B0502040204020203" pitchFamily="34" charset="0"/>
            </a:endParaRPr>
          </a:p>
          <a:p>
            <a:pPr algn="ctr"/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Удивительный и прекрасный праздник День знаний в детском саду, возможно, не такой торжественный и волнительный, как в школе, но от этого не менее важный. Начинается новая полоса в их жизни: занятия, беседы, праздники, помогающие лучше познать окружающий мир, чему-то научиться, узнать себя, определить свои интересы. В этот день для воспитанников детского сада педагоги устроили настоящий праздник. С Днём знаний воспитанников детского сада пришли поздравить сказочные персонажи! Дети вместе с гостями праздника участвовали в конкурсах, играх-соревнованиях, разгадывали загадки, пели песни, много шутили и смеялись. Этот день открыл новый учебный год!</a:t>
            </a:r>
          </a:p>
        </p:txBody>
      </p:sp>
      <p:sp>
        <p:nvSpPr>
          <p:cNvPr id="5" name="AutoShape 2" descr="https://apf.mail.ru/cgi-bin/readmsg?id=16334402341423228963;0;1&amp;exif=1&amp;full=1&amp;x-email=mioza1984%40mail.ru"/>
          <p:cNvSpPr>
            <a:spLocks noChangeAspect="1" noChangeArrowheads="1"/>
          </p:cNvSpPr>
          <p:nvPr/>
        </p:nvSpPr>
        <p:spPr bwMode="auto">
          <a:xfrm>
            <a:off x="866775" y="-3619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p.bvf.ru/image/photos/ba/55/cf/7681974_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1" y="3564504"/>
            <a:ext cx="2967191" cy="296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vushka-sad98.ru/images/%D1%81%D0%BE%D0%B1%D1%8B%D1%82%D0%B8%D1%8F/2021-2022_%D1%83%D1%87.%D0%B3/%D0%BE%D1%81%D0%B5%D0%BD%D1%8C/153598057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27" y="3564504"/>
            <a:ext cx="4578350" cy="32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xn----8sbckwmuet2af4dwe.xn--p1ai/wp-content/uploads/2020/05/3-%D1%80%D0%B8%D1%8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442" y="3568905"/>
            <a:ext cx="3141680" cy="29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apf.mail.ru/cgi-bin/readmsg?id=16334402341423228963;0;1&amp;exif=1&amp;full=1&amp;x-email=mioza1984%40mail.ru"/>
          <p:cNvSpPr>
            <a:spLocks noChangeAspect="1" noChangeArrowheads="1"/>
          </p:cNvSpPr>
          <p:nvPr/>
        </p:nvSpPr>
        <p:spPr bwMode="auto">
          <a:xfrm>
            <a:off x="866775" y="-3619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490" y="990219"/>
            <a:ext cx="3074099" cy="4357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015" y="316689"/>
            <a:ext cx="3461966" cy="3112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85" y="990219"/>
            <a:ext cx="3101815" cy="436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233" y="3569587"/>
            <a:ext cx="3461966" cy="31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49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8" y="314344"/>
            <a:ext cx="114314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1 сентября, в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группе «</a:t>
            </a:r>
            <a:r>
              <a:rPr lang="ru-RU" sz="2200" dirty="0" err="1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Осьминожки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»,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с целью обучения детей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по изготовлению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поделок из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бумаги, прошел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мастер-класс «Звон 1 сентября», в ходе которого ребята изготовили открытку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«Колокольчик».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Мастер-класс сочетал в себе показ двух техник исполнения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аппликаций: </a:t>
            </a:r>
            <a:r>
              <a:rPr lang="ru-RU" sz="2200" dirty="0" err="1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комкование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  и объемную аппликацию. Дети продемонстрировали свои навыки вырезания, аккуратности и самостоятельности в работе. Изготовленная открытка стала для ребят символом начала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учебного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года в саду.</a:t>
            </a:r>
          </a:p>
        </p:txBody>
      </p:sp>
      <p:sp>
        <p:nvSpPr>
          <p:cNvPr id="5" name="AutoShape 2" descr="https://apf.mail.ru/cgi-bin/readmsg?id=16334402341423228963;0;1&amp;exif=1&amp;full=1&amp;x-email=mioza1984%40mail.ru"/>
          <p:cNvSpPr>
            <a:spLocks noChangeAspect="1" noChangeArrowheads="1"/>
          </p:cNvSpPr>
          <p:nvPr/>
        </p:nvSpPr>
        <p:spPr bwMode="auto">
          <a:xfrm>
            <a:off x="866775" y="-3619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090900"/>
            <a:ext cx="6111240" cy="2755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2" y="3090901"/>
            <a:ext cx="5435598" cy="2755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50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apf.mail.ru/cgi-bin/readmsg?id=16334402341423228963;0;1&amp;exif=1&amp;full=1&amp;x-email=mioza1984%40mail.ru"/>
          <p:cNvSpPr>
            <a:spLocks noChangeAspect="1" noChangeArrowheads="1"/>
          </p:cNvSpPr>
          <p:nvPr/>
        </p:nvSpPr>
        <p:spPr bwMode="auto">
          <a:xfrm>
            <a:off x="866775" y="-3619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5538" y="314344"/>
            <a:ext cx="114314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3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 сентября в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группе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«Морские звёздочки» прошло развлечение «День знаний».</a:t>
            </a:r>
          </a:p>
          <a:p>
            <a:pPr algn="ctr"/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 ходе мероприятия дети разгадывали загадки «бабки </a:t>
            </a:r>
            <a:r>
              <a:rPr lang="ru-RU" sz="2200" dirty="0" err="1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Ёжки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», приняли участие в играх: «Перенеси пятерку»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(игра с шариками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), «Собери портфель» и т. д.</a:t>
            </a:r>
            <a:endParaRPr lang="ru-RU" sz="2200" dirty="0">
              <a:ln>
                <a:solidFill>
                  <a:srgbClr val="0070C0"/>
                </a:solidFill>
              </a:ln>
              <a:latin typeface="Bahnschrift" panose="020B0502040204020203" pitchFamily="34" charset="0"/>
            </a:endParaRPr>
          </a:p>
          <a:p>
            <a:pPr algn="ctr"/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Во время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проведения игр дети стремились не только выиграть, но и помогали друг другу и другой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команде. Игры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прошли весело, задорно и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увлекательно. Команды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остались довольны своими результатами: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Победила дружба!</a:t>
            </a:r>
            <a:endParaRPr lang="ru-RU" sz="2200" dirty="0">
              <a:ln>
                <a:solidFill>
                  <a:srgbClr val="0070C0"/>
                </a:solidFill>
              </a:ln>
              <a:latin typeface="Bahnschrift" panose="020B0502040204020203" pitchFamily="34" charset="0"/>
            </a:endParaRPr>
          </a:p>
        </p:txBody>
      </p:sp>
      <p:sp>
        <p:nvSpPr>
          <p:cNvPr id="6" name="AutoShape 2" descr="https://apf.mail.ru/cgi-bin/readmsg?id=16331845880001336821;0;3&amp;exif=1&amp;full=1&amp;x-email=mioza198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14581" b="14332"/>
          <a:stretch/>
        </p:blipFill>
        <p:spPr>
          <a:xfrm>
            <a:off x="8179936" y="2495114"/>
            <a:ext cx="3856475" cy="367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2464222"/>
            <a:ext cx="3146425" cy="4195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716" y="2752346"/>
            <a:ext cx="4310503" cy="323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31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67602" y="391993"/>
            <a:ext cx="60525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7 сентября в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группе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«Рыбки»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была проведена викторина «Мы в беду не попадем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!». В ходе мероприятия дети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отвечали на вопросы: какая опасность может подстерегать их на улице, дома, при использовании электрических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приборов? Принимали участие в играх: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«Опасно –неопасно», «Можно- нельзя», «Выручи друга в беде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». Моделировали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опасные ситуации и учились их правильно разрешать.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Также определяли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какую службу спасения вызвать в различных </a:t>
            </a:r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ситуациях и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Bahnschrift" panose="020B0502040204020203" pitchFamily="34" charset="0"/>
              </a:rPr>
              <a:t>учились правильно вызывать службу спасения.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14300"/>
            <a:ext cx="3004665" cy="225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1" y="3860800"/>
            <a:ext cx="2873922" cy="261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80" y="1748921"/>
            <a:ext cx="3239720" cy="2429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-569" t="-285"/>
          <a:stretch/>
        </p:blipFill>
        <p:spPr>
          <a:xfrm>
            <a:off x="3499799" y="4374707"/>
            <a:ext cx="2337061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s://ds05.infourok.ru/uploads/ex/0ce9/00115e80-cd5f9534/hello_html_m6af684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1735" y="160675"/>
            <a:ext cx="112685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 нашем саду в начале сентября прошла Неделя безопасности</a:t>
            </a:r>
          </a:p>
          <a:p>
            <a:pPr algn="ctr"/>
            <a:r>
              <a:rPr lang="ru-RU" sz="24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Ребята посетили физкультурно-музыкальное развлечение "Путешествие в страну дорожных знаков". Они отправились в путешествие с героями, которых научили дружить с ПДД. Вспомнили о том, что на дороге у пешехода есть помощники-пешеходные переходы (наземные, подземные и надземные), дорожные знаки, светофоры. Дети также рассказали героям о важности соблюдения правил дорожного движения. Научили правильно использовать пешеходные переходы, читать дорожные знаки. Правила дорожного движения были усвоены нашими ребятами на «отлично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»!.</a:t>
            </a:r>
            <a:endParaRPr lang="ru-RU" sz="2400" dirty="0">
              <a:ln>
                <a:solidFill>
                  <a:srgbClr val="0070C0"/>
                </a:solidFill>
              </a:ln>
              <a:latin typeface="Bahnschrif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77" t="1474" r="4573" b="24059"/>
          <a:stretch/>
        </p:blipFill>
        <p:spPr>
          <a:xfrm>
            <a:off x="2521877" y="3737670"/>
            <a:ext cx="4309356" cy="2624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C:\Users\ДСКБ НБ9\Desktop\до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12773" r="8845" b="19511"/>
          <a:stretch/>
        </p:blipFill>
        <p:spPr bwMode="auto">
          <a:xfrm>
            <a:off x="7689354" y="3737670"/>
            <a:ext cx="4226127" cy="2624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38573" y="5992408"/>
            <a:ext cx="387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«ЖЕМЧУЖЕНКИ»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2920" y="6023186"/>
            <a:ext cx="295899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«ДЕЛЬФИНЧИКИ»</a:t>
            </a:r>
            <a:endParaRPr lang="ru-RU" sz="1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5/1620713905_4-phonoteka_org-p-osen-fon-vekto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s05.infourok.ru/uploads/ex/0ce9/00115e80-cd5f9534/hello_html_m6af684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ДСКБ НБ9\Desktop\дорог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8" y="431525"/>
            <a:ext cx="3974144" cy="292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61456" y="2936413"/>
            <a:ext cx="339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«РЫБКИ»</a:t>
            </a:r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240" y="412387"/>
            <a:ext cx="4118479" cy="308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113053" y="3090447"/>
            <a:ext cx="3642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«МОРСКИЕ ЗВЁЗДОЧКИ»</a:t>
            </a:r>
            <a:endParaRPr lang="ru-RU" sz="1600" b="1" dirty="0">
              <a:ln w="127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" name="Рисунок 17" descr="C:\Users\ДСКБ НБ9\Desktop\дорожн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20" y="3449570"/>
            <a:ext cx="4778158" cy="331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245076" y="6301241"/>
            <a:ext cx="370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2700" cmpd="sng">
                  <a:solidFill>
                    <a:srgbClr val="FFFF66"/>
                  </a:solidFill>
                  <a:prstDash val="solid"/>
                </a:ln>
                <a:solidFill>
                  <a:srgbClr val="FFFF00"/>
                </a:solidFill>
              </a:rPr>
              <a:t>«ОСЬМИНОЖКИ»</a:t>
            </a:r>
            <a:endParaRPr lang="ru-RU" sz="1600" b="1" dirty="0">
              <a:ln w="12700" cmpd="sng">
                <a:solidFill>
                  <a:srgbClr val="FFFF66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2050" name="Picture 2" descr="https://im0-tub-ru.yandex.net/i?id=9c9b844fcc6a7e376a6336a82ad989ac-l&amp;ref=rim&amp;n=13&amp;w=1080&amp;h=10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07" y="143826"/>
            <a:ext cx="3161919" cy="31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i.siteapi.org/de1vBQkypF6_3D2g-juydgWPe_E=/0x0:694x900/4af66e6adfdb7fb.s.siteapi.org/img/5eft9wcljqww0css4swg0go8ks8cg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04" y="3429000"/>
            <a:ext cx="2568241" cy="333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79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1377/00030d2e-145282a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2299" y="645993"/>
            <a:ext cx="1097914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10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сентября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группе «</a:t>
            </a:r>
            <a:r>
              <a:rPr lang="ru-RU" sz="2200" dirty="0" err="1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Осьминожки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прошло развлечение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по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ПДД:</a:t>
            </a:r>
          </a:p>
          <a:p>
            <a:pPr algn="ctr"/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«Детям знать положено правила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дорожные!» </a:t>
            </a:r>
            <a:endParaRPr lang="ru-RU" sz="2200" dirty="0">
              <a:ln>
                <a:solidFill>
                  <a:srgbClr val="0070C0"/>
                </a:solidFill>
              </a:ln>
              <a:latin typeface="Bahnschrift" panose="020B0502040204020203" pitchFamily="34" charset="0"/>
            </a:endParaRPr>
          </a:p>
          <a:p>
            <a:pPr algn="ctr"/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К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детям приходил сказочный персонаж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«Бабушка-яга». Ребята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помогли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ей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выучить правила дорожного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движения;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поиграли в игру «Соберемся мы в кружок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 -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где необходимо было запомнить знаки дорожного движения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, а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также ребята разгадывали загадки о наземном транспорте; прошли эстафеты: «Водители», 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«Собери аптечку», «Заправь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автомобиль»,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«Наземный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переход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». Данные игры направлены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на развитие внимательности,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ловкости и быстроты. С особым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интересом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дети играли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 игру на внимание </a:t>
            </a:r>
            <a:r>
              <a:rPr lang="ru-RU" sz="2200" dirty="0" smtClean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«Веселый светофор». Мы </a:t>
            </a:r>
            <a:r>
              <a:rPr lang="ru-RU" sz="2200" dirty="0">
                <a:ln>
                  <a:solidFill>
                    <a:srgbClr val="0070C0"/>
                  </a:solidFill>
                </a:ln>
                <a:latin typeface="Bahnschrift" panose="020B0502040204020203" pitchFamily="34" charset="0"/>
              </a:rPr>
              <a:t>весело и с пользой провели время!</a:t>
            </a:r>
          </a:p>
          <a:p>
            <a:pPr algn="ctr"/>
            <a:endParaRPr lang="ru-RU" sz="2400" dirty="0">
              <a:ln>
                <a:solidFill>
                  <a:srgbClr val="0070C0"/>
                </a:solidFill>
              </a:ln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6" y="4015940"/>
            <a:ext cx="3784599" cy="2165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6" r="12249" b="10844"/>
          <a:stretch/>
        </p:blipFill>
        <p:spPr bwMode="auto">
          <a:xfrm>
            <a:off x="4787891" y="4123225"/>
            <a:ext cx="3530601" cy="2622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32127" r="-1248" b="6342"/>
          <a:stretch/>
        </p:blipFill>
        <p:spPr bwMode="auto">
          <a:xfrm>
            <a:off x="8766166" y="3721620"/>
            <a:ext cx="2835282" cy="2841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1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1051</Words>
  <Application>Microsoft Office PowerPoint</Application>
  <PresentationFormat>Широкоэкранный</PresentationFormat>
  <Paragraphs>31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Nova</vt:lpstr>
      <vt:lpstr>Bahnschrift</vt:lpstr>
      <vt:lpstr>Calibri</vt:lpstr>
      <vt:lpstr>Calibri Light</vt:lpstr>
      <vt:lpstr>Century Gothic</vt:lpstr>
      <vt:lpstr>Microsoft Tai Le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177</cp:revision>
  <dcterms:created xsi:type="dcterms:W3CDTF">2021-01-30T13:08:09Z</dcterms:created>
  <dcterms:modified xsi:type="dcterms:W3CDTF">2021-10-05T16:06:09Z</dcterms:modified>
</cp:coreProperties>
</file>